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A1656A-633A-4707-A2E2-143A7B924A3C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F98F3-19B7-4938-8BD5-4B69618CD4D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20688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hlinkClick r:id="rId2" action="ppaction://hlinksldjump"/>
              </a:rPr>
              <a:t>Анкетирование обучающихся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>
                <a:hlinkClick r:id="rId3" action="ppaction://hlinksldjump"/>
              </a:rPr>
              <a:t>Анализ анкет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Собеседование  по выбору профиля обучения (обучающийся + родители)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hlinkClick r:id="rId4" action="ppaction://hlinksldjump"/>
              </a:rPr>
              <a:t>Индивидуальный отбор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>
                <a:hlinkClick r:id="rId5" action="ppaction://hlinksldjump"/>
              </a:rPr>
              <a:t>Рейтинг</a:t>
            </a:r>
            <a:endParaRPr lang="ru-RU" sz="3600" dirty="0" smtClean="0"/>
          </a:p>
          <a:p>
            <a:pPr marL="342900" indent="-342900">
              <a:buAutoNum type="arabicPeriod"/>
            </a:pPr>
            <a:r>
              <a:rPr lang="ru-RU" sz="3600" dirty="0" smtClean="0"/>
              <a:t>Зачисление в ОО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Определение курсов по выбору</a:t>
            </a:r>
          </a:p>
          <a:p>
            <a:pPr marL="342900" indent="-342900">
              <a:buAutoNum type="arabicPeriod"/>
            </a:pPr>
            <a:r>
              <a:rPr lang="ru-RU" sz="3600" dirty="0"/>
              <a:t> </a:t>
            </a:r>
            <a:r>
              <a:rPr lang="ru-RU" sz="3600" dirty="0" smtClean="0">
                <a:hlinkClick r:id="rId6" action="ppaction://hlinksldjump"/>
              </a:rPr>
              <a:t>Индивидуальный учебный план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7963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34195" cy="594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9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84" y="260648"/>
            <a:ext cx="8770716" cy="58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лево 1">
            <a:hlinkClick r:id="" action="ppaction://hlinkshowjump?jump=firstslide"/>
          </p:cNvPr>
          <p:cNvSpPr/>
          <p:nvPr/>
        </p:nvSpPr>
        <p:spPr>
          <a:xfrm>
            <a:off x="7668344" y="6237312"/>
            <a:ext cx="129614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" y="260648"/>
            <a:ext cx="9110011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46365"/>
            <a:ext cx="16764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4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535862" cy="65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лево 1">
            <a:hlinkClick r:id="" action="ppaction://hlinkshowjump?jump=firstslide"/>
          </p:cNvPr>
          <p:cNvSpPr/>
          <p:nvPr/>
        </p:nvSpPr>
        <p:spPr>
          <a:xfrm>
            <a:off x="7956376" y="6309320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" y="332656"/>
            <a:ext cx="9014645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лево 1">
            <a:hlinkClick r:id="" action="ppaction://hlinkshowjump?jump=firstslide"/>
          </p:cNvPr>
          <p:cNvSpPr/>
          <p:nvPr/>
        </p:nvSpPr>
        <p:spPr>
          <a:xfrm>
            <a:off x="8028384" y="6453336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1" y="332656"/>
            <a:ext cx="912095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5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463"/>
            <a:ext cx="8813354" cy="6020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Стрелка влево 1">
            <a:hlinkClick r:id="" action="ppaction://hlinkshowjump?jump=firstslide"/>
          </p:cNvPr>
          <p:cNvSpPr/>
          <p:nvPr/>
        </p:nvSpPr>
        <p:spPr>
          <a:xfrm>
            <a:off x="7452320" y="6381328"/>
            <a:ext cx="108012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8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4" y="239057"/>
            <a:ext cx="9076077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43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Анкета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Мошкова</dc:creator>
  <cp:lastModifiedBy>303</cp:lastModifiedBy>
  <cp:revision>9</cp:revision>
  <dcterms:created xsi:type="dcterms:W3CDTF">2018-12-21T09:08:22Z</dcterms:created>
  <dcterms:modified xsi:type="dcterms:W3CDTF">2018-12-21T10:18:23Z</dcterms:modified>
</cp:coreProperties>
</file>